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1C9A0-8CE1-48EE-835F-004396F9C00C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904C-DAE4-4292-BB19-6DB7145D2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0" y="838200"/>
            <a:ext cx="4114800" cy="3657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1C9A0-8CE1-48EE-835F-004396F9C00C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904C-DAE4-4292-BB19-6DB7145D2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1C9A0-8CE1-48EE-835F-004396F9C00C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904C-DAE4-4292-BB19-6DB7145D2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838200"/>
            <a:ext cx="4114800" cy="3657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1C9A0-8CE1-48EE-835F-004396F9C00C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904C-DAE4-4292-BB19-6DB7145D205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https://photos-6.dropbox.com/t/2/AAB7-NHBb-LIJy3NZd68qvIpUXnW309g1CC0EV8wDxIrvg/12/97743048/jpeg/32x32/1/1463029200/0/2/HH16%20LOGO%20VECTOR-2.jpg/EP2e0cADGEMgBygH/1vlk9JuBbYRaNtvWnQ44mo3Vkk304PIqlMznjKrrqy4?size_mode=3&amp;size=800x60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817" y="5791200"/>
            <a:ext cx="1297686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1C9A0-8CE1-48EE-835F-004396F9C00C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904C-DAE4-4292-BB19-6DB7145D2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1C9A0-8CE1-48EE-835F-004396F9C00C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904C-DAE4-4292-BB19-6DB7145D2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1C9A0-8CE1-48EE-835F-004396F9C00C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904C-DAE4-4292-BB19-6DB7145D2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1C9A0-8CE1-48EE-835F-004396F9C00C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904C-DAE4-4292-BB19-6DB7145D2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1C9A0-8CE1-48EE-835F-004396F9C00C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904C-DAE4-4292-BB19-6DB7145D2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1C9A0-8CE1-48EE-835F-004396F9C00C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904C-DAE4-4292-BB19-6DB7145D2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1C9A0-8CE1-48EE-835F-004396F9C00C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904C-DAE4-4292-BB19-6DB7145D2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transducer-research-foundation.org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1C9A0-8CE1-48EE-835F-004396F9C00C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B904C-DAE4-4292-BB19-6DB7145D205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3" descr="TRF">
            <a:hlinkClick r:id="rId13"/>
          </p:cNvPr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76200"/>
            <a:ext cx="1428750" cy="857250"/>
          </a:xfrm>
          <a:prstGeom prst="rect">
            <a:avLst/>
          </a:prstGeom>
          <a:noFill/>
        </p:spPr>
      </p:pic>
      <p:pic>
        <p:nvPicPr>
          <p:cNvPr id="8" name="Picture 2" descr="https://photos-6.dropbox.com/t/2/AAB7-NHBb-LIJy3NZd68qvIpUXnW309g1CC0EV8wDxIrvg/12/97743048/jpeg/32x32/1/1463029200/0/2/HH16%20LOGO%20VECTOR-2.jpg/EP2e0cADGEMgBygH/1vlk9JuBbYRaNtvWnQ44mo3Vkk304PIqlMznjKrrqy4?size_mode=3&amp;size=800x600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5" y="5791200"/>
            <a:ext cx="1297686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1" y="1219200"/>
            <a:ext cx="2590800" cy="37338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Photo here</a:t>
            </a:r>
          </a:p>
          <a:p>
            <a:pPr algn="ctr"/>
            <a:r>
              <a:rPr lang="en-US" dirty="0" smtClean="0"/>
              <a:t>&amp; </a:t>
            </a:r>
          </a:p>
          <a:p>
            <a:pPr algn="ctr"/>
            <a:r>
              <a:rPr lang="en-US" dirty="0" smtClean="0"/>
              <a:t>Delete this text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29000" y="1524000"/>
            <a:ext cx="548640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Mentor Highlights: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  <a:p>
            <a:pPr marL="173038" indent="-173038">
              <a:buFont typeface="Arial" pitchFamily="34" charset="0"/>
              <a:buChar char="•"/>
            </a:pPr>
            <a:r>
              <a:rPr lang="en-US" dirty="0" smtClean="0">
                <a:latin typeface="Berlin Sans FB" pitchFamily="34" charset="0"/>
              </a:rPr>
              <a:t>(optional) Nominated by: Include mentee name and current title and organization </a:t>
            </a:r>
          </a:p>
          <a:p>
            <a:pPr marL="173038" indent="-173038">
              <a:buFont typeface="Arial" pitchFamily="34" charset="0"/>
              <a:buChar char="•"/>
            </a:pPr>
            <a:r>
              <a:rPr lang="en-US" dirty="0" smtClean="0">
                <a:latin typeface="Berlin Sans FB" pitchFamily="34" charset="0"/>
              </a:rPr>
              <a:t>Maybe include some other past mentees or colleagues who want to pay tribute for support</a:t>
            </a:r>
            <a:endParaRPr lang="en-US" dirty="0" smtClean="0">
              <a:latin typeface="Berlin Sans FB" pitchFamily="34" charset="0"/>
            </a:endParaRPr>
          </a:p>
          <a:p>
            <a:pPr marL="173038" indent="-173038">
              <a:buFont typeface="Arial" pitchFamily="34" charset="0"/>
              <a:buChar char="•"/>
            </a:pPr>
            <a:endParaRPr lang="en-US" dirty="0" smtClean="0">
              <a:latin typeface="Berlin Sans FB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Career Highlights: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  <a:p>
            <a:pPr marL="173038" indent="-173038">
              <a:buFont typeface="Arial" pitchFamily="34" charset="0"/>
              <a:buChar char="•"/>
            </a:pPr>
            <a:r>
              <a:rPr lang="en-US" dirty="0">
                <a:latin typeface="Berlin Sans FB" pitchFamily="34" charset="0"/>
              </a:rPr>
              <a:t>Include </a:t>
            </a:r>
            <a:r>
              <a:rPr lang="en-US" dirty="0" smtClean="0">
                <a:latin typeface="Berlin Sans FB" pitchFamily="34" charset="0"/>
              </a:rPr>
              <a:t>name </a:t>
            </a:r>
            <a:r>
              <a:rPr lang="en-US" dirty="0">
                <a:latin typeface="Berlin Sans FB" pitchFamily="34" charset="0"/>
              </a:rPr>
              <a:t>and current title and </a:t>
            </a:r>
            <a:r>
              <a:rPr lang="en-US" dirty="0" smtClean="0">
                <a:latin typeface="Berlin Sans FB" pitchFamily="34" charset="0"/>
              </a:rPr>
              <a:t>organization</a:t>
            </a:r>
            <a:endParaRPr lang="en-US" dirty="0">
              <a:latin typeface="Berlin Sans FB" pitchFamily="34" charset="0"/>
            </a:endParaRPr>
          </a:p>
          <a:p>
            <a:pPr marL="173038" indent="-173038">
              <a:buFont typeface="Arial" pitchFamily="34" charset="0"/>
              <a:buChar char="•"/>
            </a:pPr>
            <a:r>
              <a:rPr lang="en-US" dirty="0" smtClean="0">
                <a:latin typeface="Berlin Sans FB" pitchFamily="34" charset="0"/>
              </a:rPr>
              <a:t>Might include degree</a:t>
            </a:r>
            <a:endParaRPr lang="en-US" dirty="0" smtClean="0">
              <a:latin typeface="Berlin Sans FB" pitchFamily="34" charset="0"/>
            </a:endParaRPr>
          </a:p>
          <a:p>
            <a:pPr marL="173038" indent="-173038">
              <a:buFont typeface="Arial" pitchFamily="34" charset="0"/>
              <a:buChar char="•"/>
            </a:pPr>
            <a:r>
              <a:rPr lang="en-US" dirty="0" smtClean="0">
                <a:latin typeface="Berlin Sans FB" pitchFamily="34" charset="0"/>
              </a:rPr>
              <a:t>Try not to decrease font size- this is already quite small</a:t>
            </a:r>
          </a:p>
          <a:p>
            <a:pPr marL="173038" indent="-173038">
              <a:buFont typeface="Arial" pitchFamily="34" charset="0"/>
              <a:buChar char="•"/>
            </a:pPr>
            <a:endParaRPr lang="en-US" dirty="0">
              <a:latin typeface="Berlin Sans FB" pitchFamily="34" charset="0"/>
            </a:endParaRPr>
          </a:p>
          <a:p>
            <a:endParaRPr lang="en-US" dirty="0" smtClean="0">
              <a:latin typeface="Berlin Sans FB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Personal Highlights:</a:t>
            </a:r>
          </a:p>
          <a:p>
            <a:pPr marL="173038" indent="-173038">
              <a:buFont typeface="Arial" pitchFamily="34" charset="0"/>
              <a:buChar char="•"/>
            </a:pPr>
            <a:r>
              <a:rPr lang="en-US" dirty="0" smtClean="0">
                <a:latin typeface="Berlin Sans FB" pitchFamily="34" charset="0"/>
              </a:rPr>
              <a:t>Might include some personal hobbies, family, etc.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152400"/>
            <a:ext cx="670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Berlin Sans FB" pitchFamily="34" charset="0"/>
              </a:rPr>
              <a:t>First Last Name</a:t>
            </a:r>
            <a:endParaRPr lang="en-US" sz="2400" dirty="0" smtClean="0">
              <a:latin typeface="Berlin Sans FB" pitchFamily="34" charset="0"/>
            </a:endParaRPr>
          </a:p>
          <a:p>
            <a:pPr algn="ctr"/>
            <a:r>
              <a:rPr lang="en-US" sz="2400" dirty="0" smtClean="0">
                <a:latin typeface="Berlin Sans FB" pitchFamily="34" charset="0"/>
              </a:rPr>
              <a:t>Institution</a:t>
            </a:r>
          </a:p>
          <a:p>
            <a:pPr algn="ctr"/>
            <a:r>
              <a:rPr lang="en-US" sz="2400" dirty="0" smtClean="0">
                <a:latin typeface="Berlin Sans FB" pitchFamily="34" charset="0"/>
              </a:rPr>
              <a:t>City, State or country</a:t>
            </a:r>
            <a:endParaRPr lang="en-US" sz="2400" dirty="0">
              <a:latin typeface="Berlin Sans FB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3897" y="5029200"/>
            <a:ext cx="2344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Mentor and Champion</a:t>
            </a:r>
            <a:endParaRPr lang="en-US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635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87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Berlin Sans FB</vt:lpstr>
      <vt:lpstr>Calibri</vt:lpstr>
      <vt:lpstr>Office Theme</vt:lpstr>
      <vt:lpstr>PowerPoint Presentation</vt:lpstr>
    </vt:vector>
  </TitlesOfParts>
  <Company>Draper Laboratory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AED2332</dc:creator>
  <cp:lastModifiedBy>Owner</cp:lastModifiedBy>
  <cp:revision>41</cp:revision>
  <dcterms:created xsi:type="dcterms:W3CDTF">2015-05-04T19:15:15Z</dcterms:created>
  <dcterms:modified xsi:type="dcterms:W3CDTF">2016-05-12T00:31:07Z</dcterms:modified>
</cp:coreProperties>
</file>